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0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6" r:id="rId6"/>
    <p:sldId id="260" r:id="rId7"/>
    <p:sldId id="267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HTML/CSS</a:t>
          </a:r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</a:t>
          </a:r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PHP</a:t>
          </a:r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D92F9F48-7905-4786-A5DD-59E469112BE3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CFA5F886-A03C-49A7-B40A-10CB7C212867}" type="pres">
      <dgm:prSet presAssocID="{6E0C64AD-A702-42D9-8C27-1A73F4995E3A}" presName="container" presStyleCnt="0">
        <dgm:presLayoutVars>
          <dgm:dir/>
          <dgm:resizeHandles val="exact"/>
        </dgm:presLayoutVars>
      </dgm:prSet>
      <dgm:spPr/>
    </dgm:pt>
    <dgm:pt modelId="{C1DB765F-7B73-4667-8C1F-5C4C1208323B}" type="pres">
      <dgm:prSet presAssocID="{08A4D3A2-CEEB-4E25-83B1-BA2A46CA8CDC}" presName="compNode" presStyleCnt="0"/>
      <dgm:spPr/>
    </dgm:pt>
    <dgm:pt modelId="{8899D66A-EC5B-445A-ACE7-7F84EB751FB1}" type="pres">
      <dgm:prSet presAssocID="{08A4D3A2-CEEB-4E25-83B1-BA2A46CA8CDC}" presName="iconBgRect" presStyleLbl="bgShp" presStyleIdx="0" presStyleCnt="3"/>
      <dgm:spPr/>
    </dgm:pt>
    <dgm:pt modelId="{7CAD82A8-2A93-4C31-93C5-173F9BD1284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0CD367-D3B9-4996-84B7-35E07A054CDC}" type="pres">
      <dgm:prSet presAssocID="{08A4D3A2-CEEB-4E25-83B1-BA2A46CA8CDC}" presName="spaceRect" presStyleCnt="0"/>
      <dgm:spPr/>
    </dgm:pt>
    <dgm:pt modelId="{ED107000-231E-4E95-893F-7C37EAB4CC26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912F3D36-5894-443C-ADB6-93134ADBD4BC}" type="pres">
      <dgm:prSet presAssocID="{9C7AE053-0AB0-457B-A930-61DA08D3F62C}" presName="sibTrans" presStyleLbl="sibTrans2D1" presStyleIdx="0" presStyleCnt="0"/>
      <dgm:spPr/>
    </dgm:pt>
    <dgm:pt modelId="{43DEE8C1-0569-4D36-862A-7E8C6E9FCD61}" type="pres">
      <dgm:prSet presAssocID="{17D3A00E-1F7D-4191-9AEE-C43CFFF64414}" presName="compNode" presStyleCnt="0"/>
      <dgm:spPr/>
    </dgm:pt>
    <dgm:pt modelId="{B20E156B-851F-435F-80C9-B770ACBEBB13}" type="pres">
      <dgm:prSet presAssocID="{17D3A00E-1F7D-4191-9AEE-C43CFFF64414}" presName="iconBgRect" presStyleLbl="bgShp" presStyleIdx="1" presStyleCnt="3"/>
      <dgm:spPr/>
    </dgm:pt>
    <dgm:pt modelId="{262527E5-16C5-4586-A11F-8F2F7D0D45EA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34F04F-7D29-4618-A66C-876B5C5397F5}" type="pres">
      <dgm:prSet presAssocID="{17D3A00E-1F7D-4191-9AEE-C43CFFF64414}" presName="spaceRect" presStyleCnt="0"/>
      <dgm:spPr/>
    </dgm:pt>
    <dgm:pt modelId="{BC594EA6-FFC5-4A78-A557-87E4EED7AA2C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DA0CE219-915B-44B0-9C54-320B2B099CBA}" type="pres">
      <dgm:prSet presAssocID="{010BCCCA-CB37-419A-B6D2-4F1AC86F8DC9}" presName="sibTrans" presStyleLbl="sibTrans2D1" presStyleIdx="0" presStyleCnt="0"/>
      <dgm:spPr/>
    </dgm:pt>
    <dgm:pt modelId="{B053F38B-7A93-486F-AB6E-FA794D671101}" type="pres">
      <dgm:prSet presAssocID="{1B33FB5C-F9BA-4278-8A24-45DFD21B3220}" presName="compNode" presStyleCnt="0"/>
      <dgm:spPr/>
    </dgm:pt>
    <dgm:pt modelId="{640FFD56-A188-44FF-9A52-2E4DA1F4D9C4}" type="pres">
      <dgm:prSet presAssocID="{1B33FB5C-F9BA-4278-8A24-45DFD21B3220}" presName="iconBgRect" presStyleLbl="bgShp" presStyleIdx="2" presStyleCnt="3"/>
      <dgm:spPr/>
    </dgm:pt>
    <dgm:pt modelId="{17E5277A-BF1D-4FBB-B00C-3914A647690C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7EC568E-EB30-486A-B2E3-BA41085F48CC}" type="pres">
      <dgm:prSet presAssocID="{1B33FB5C-F9BA-4278-8A24-45DFD21B3220}" presName="spaceRect" presStyleCnt="0"/>
      <dgm:spPr/>
    </dgm:pt>
    <dgm:pt modelId="{27C704D7-80F5-4ADB-8A27-81C3B2FD72BE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72A7B025-C169-4E71-9645-5383D0C5A9AF}" type="presOf" srcId="{9C7AE053-0AB0-457B-A930-61DA08D3F62C}" destId="{912F3D36-5894-443C-ADB6-93134ADBD4BC}" srcOrd="0" destOrd="0" presId="urn:microsoft.com/office/officeart/2018/2/layout/IconCircleList"/>
    <dgm:cxn modelId="{74C73827-D3A0-4B1F-9DB7-614E00BEBD3D}" type="presOf" srcId="{010BCCCA-CB37-419A-B6D2-4F1AC86F8DC9}" destId="{DA0CE219-915B-44B0-9C54-320B2B099CBA}" srcOrd="0" destOrd="0" presId="urn:microsoft.com/office/officeart/2018/2/layout/IconCircleList"/>
    <dgm:cxn modelId="{F7B87B37-ADE3-4F8A-8BC5-2AFB6002A436}" type="presOf" srcId="{1B33FB5C-F9BA-4278-8A24-45DFD21B3220}" destId="{27C704D7-80F5-4ADB-8A27-81C3B2FD72BE}" srcOrd="0" destOrd="0" presId="urn:microsoft.com/office/officeart/2018/2/layout/IconCircleList"/>
    <dgm:cxn modelId="{8EBB1742-3869-4355-8E90-3EB641ABAA35}" type="presOf" srcId="{6E0C64AD-A702-42D9-8C27-1A73F4995E3A}" destId="{D92F9F48-7905-4786-A5DD-59E469112BE3}" srcOrd="0" destOrd="0" presId="urn:microsoft.com/office/officeart/2018/2/layout/IconCircleList"/>
    <dgm:cxn modelId="{9F5E8EAA-F770-41E0-A6B6-16DB6C070804}" type="presOf" srcId="{08A4D3A2-CEEB-4E25-83B1-BA2A46CA8CDC}" destId="{ED107000-231E-4E95-893F-7C37EAB4CC26}" srcOrd="0" destOrd="0" presId="urn:microsoft.com/office/officeart/2018/2/layout/IconCircle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CAB42DF2-798F-4B12-8F85-B42CD4312C49}" type="presOf" srcId="{17D3A00E-1F7D-4191-9AEE-C43CFFF64414}" destId="{BC594EA6-FFC5-4A78-A557-87E4EED7AA2C}" srcOrd="0" destOrd="0" presId="urn:microsoft.com/office/officeart/2018/2/layout/IconCircleList"/>
    <dgm:cxn modelId="{D23E63D5-809C-46DA-B269-4FA4E747210F}" type="presParOf" srcId="{D92F9F48-7905-4786-A5DD-59E469112BE3}" destId="{CFA5F886-A03C-49A7-B40A-10CB7C212867}" srcOrd="0" destOrd="0" presId="urn:microsoft.com/office/officeart/2018/2/layout/IconCircleList"/>
    <dgm:cxn modelId="{7DA1A9BC-E9F9-437B-AB90-0E53A313A6F6}" type="presParOf" srcId="{CFA5F886-A03C-49A7-B40A-10CB7C212867}" destId="{C1DB765F-7B73-4667-8C1F-5C4C1208323B}" srcOrd="0" destOrd="0" presId="urn:microsoft.com/office/officeart/2018/2/layout/IconCircleList"/>
    <dgm:cxn modelId="{88BEB6A8-B371-40C4-A72C-1E1776C4A9AF}" type="presParOf" srcId="{C1DB765F-7B73-4667-8C1F-5C4C1208323B}" destId="{8899D66A-EC5B-445A-ACE7-7F84EB751FB1}" srcOrd="0" destOrd="0" presId="urn:microsoft.com/office/officeart/2018/2/layout/IconCircleList"/>
    <dgm:cxn modelId="{9FAB389A-C1CE-4CC4-9578-D095F378003A}" type="presParOf" srcId="{C1DB765F-7B73-4667-8C1F-5C4C1208323B}" destId="{7CAD82A8-2A93-4C31-93C5-173F9BD1284F}" srcOrd="1" destOrd="0" presId="urn:microsoft.com/office/officeart/2018/2/layout/IconCircleList"/>
    <dgm:cxn modelId="{E5FDEE09-7C32-4B41-9BD3-BB4E5A080D4C}" type="presParOf" srcId="{C1DB765F-7B73-4667-8C1F-5C4C1208323B}" destId="{D30CD367-D3B9-4996-84B7-35E07A054CDC}" srcOrd="2" destOrd="0" presId="urn:microsoft.com/office/officeart/2018/2/layout/IconCircleList"/>
    <dgm:cxn modelId="{FC997AD8-F6D0-4B52-BF5D-DBAB491F981D}" type="presParOf" srcId="{C1DB765F-7B73-4667-8C1F-5C4C1208323B}" destId="{ED107000-231E-4E95-893F-7C37EAB4CC26}" srcOrd="3" destOrd="0" presId="urn:microsoft.com/office/officeart/2018/2/layout/IconCircleList"/>
    <dgm:cxn modelId="{9E3BB5C2-9C4F-41FD-B91F-9036DC97A817}" type="presParOf" srcId="{CFA5F886-A03C-49A7-B40A-10CB7C212867}" destId="{912F3D36-5894-443C-ADB6-93134ADBD4BC}" srcOrd="1" destOrd="0" presId="urn:microsoft.com/office/officeart/2018/2/layout/IconCircleList"/>
    <dgm:cxn modelId="{240E5E5B-92C1-4779-9784-5A0633C6E0EA}" type="presParOf" srcId="{CFA5F886-A03C-49A7-B40A-10CB7C212867}" destId="{43DEE8C1-0569-4D36-862A-7E8C6E9FCD61}" srcOrd="2" destOrd="0" presId="urn:microsoft.com/office/officeart/2018/2/layout/IconCircleList"/>
    <dgm:cxn modelId="{A9919419-5BC4-42A4-872E-318DABBC6DEF}" type="presParOf" srcId="{43DEE8C1-0569-4D36-862A-7E8C6E9FCD61}" destId="{B20E156B-851F-435F-80C9-B770ACBEBB13}" srcOrd="0" destOrd="0" presId="urn:microsoft.com/office/officeart/2018/2/layout/IconCircleList"/>
    <dgm:cxn modelId="{38B51B04-E3B7-48AF-B95C-08F59943384F}" type="presParOf" srcId="{43DEE8C1-0569-4D36-862A-7E8C6E9FCD61}" destId="{262527E5-16C5-4586-A11F-8F2F7D0D45EA}" srcOrd="1" destOrd="0" presId="urn:microsoft.com/office/officeart/2018/2/layout/IconCircleList"/>
    <dgm:cxn modelId="{23ADEAB7-0A00-4B7B-85E5-21D07A0E4C87}" type="presParOf" srcId="{43DEE8C1-0569-4D36-862A-7E8C6E9FCD61}" destId="{9E34F04F-7D29-4618-A66C-876B5C5397F5}" srcOrd="2" destOrd="0" presId="urn:microsoft.com/office/officeart/2018/2/layout/IconCircleList"/>
    <dgm:cxn modelId="{0EC4CDCA-B7DE-4DA4-A26C-0129F7DF59E7}" type="presParOf" srcId="{43DEE8C1-0569-4D36-862A-7E8C6E9FCD61}" destId="{BC594EA6-FFC5-4A78-A557-87E4EED7AA2C}" srcOrd="3" destOrd="0" presId="urn:microsoft.com/office/officeart/2018/2/layout/IconCircleList"/>
    <dgm:cxn modelId="{C375F16F-F8C5-4C4A-BB53-A09740DAAD57}" type="presParOf" srcId="{CFA5F886-A03C-49A7-B40A-10CB7C212867}" destId="{DA0CE219-915B-44B0-9C54-320B2B099CBA}" srcOrd="3" destOrd="0" presId="urn:microsoft.com/office/officeart/2018/2/layout/IconCircleList"/>
    <dgm:cxn modelId="{938A42C9-2FC9-444E-ADCE-91D40D524929}" type="presParOf" srcId="{CFA5F886-A03C-49A7-B40A-10CB7C212867}" destId="{B053F38B-7A93-486F-AB6E-FA794D671101}" srcOrd="4" destOrd="0" presId="urn:microsoft.com/office/officeart/2018/2/layout/IconCircleList"/>
    <dgm:cxn modelId="{2A81A835-8AD0-46A7-9CEC-3F8B55FCE0CE}" type="presParOf" srcId="{B053F38B-7A93-486F-AB6E-FA794D671101}" destId="{640FFD56-A188-44FF-9A52-2E4DA1F4D9C4}" srcOrd="0" destOrd="0" presId="urn:microsoft.com/office/officeart/2018/2/layout/IconCircleList"/>
    <dgm:cxn modelId="{FCA180B2-AFF2-4AA5-A9C5-ECBFA60606EA}" type="presParOf" srcId="{B053F38B-7A93-486F-AB6E-FA794D671101}" destId="{17E5277A-BF1D-4FBB-B00C-3914A647690C}" srcOrd="1" destOrd="0" presId="urn:microsoft.com/office/officeart/2018/2/layout/IconCircleList"/>
    <dgm:cxn modelId="{0B314643-50A3-4A91-BAA5-051834FB8FA5}" type="presParOf" srcId="{B053F38B-7A93-486F-AB6E-FA794D671101}" destId="{C7EC568E-EB30-486A-B2E3-BA41085F48CC}" srcOrd="2" destOrd="0" presId="urn:microsoft.com/office/officeart/2018/2/layout/IconCircleList"/>
    <dgm:cxn modelId="{E1F977AB-B5A7-4B45-965E-A72D0EDC2D82}" type="presParOf" srcId="{B053F38B-7A93-486F-AB6E-FA794D671101}" destId="{27C704D7-80F5-4ADB-8A27-81C3B2FD72BE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9D66A-EC5B-445A-ACE7-7F84EB751FB1}">
      <dsp:nvSpPr>
        <dsp:cNvPr id="0" name=""/>
        <dsp:cNvSpPr/>
      </dsp:nvSpPr>
      <dsp:spPr>
        <a:xfrm>
          <a:off x="191458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D82A8-2A93-4C31-93C5-173F9BD1284F}">
      <dsp:nvSpPr>
        <dsp:cNvPr id="0" name=""/>
        <dsp:cNvSpPr/>
      </dsp:nvSpPr>
      <dsp:spPr>
        <a:xfrm>
          <a:off x="359579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07000-231E-4E95-893F-7C37EAB4CC26}">
      <dsp:nvSpPr>
        <dsp:cNvPr id="0" name=""/>
        <dsp:cNvSpPr/>
      </dsp:nvSpPr>
      <dsp:spPr>
        <a:xfrm>
          <a:off x="1163586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HTML/CSS</a:t>
          </a:r>
        </a:p>
      </dsp:txBody>
      <dsp:txXfrm>
        <a:off x="1163586" y="1089998"/>
        <a:ext cx="1887071" cy="800575"/>
      </dsp:txXfrm>
    </dsp:sp>
    <dsp:sp modelId="{B20E156B-851F-435F-80C9-B770ACBEBB13}">
      <dsp:nvSpPr>
        <dsp:cNvPr id="0" name=""/>
        <dsp:cNvSpPr/>
      </dsp:nvSpPr>
      <dsp:spPr>
        <a:xfrm>
          <a:off x="3379466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527E5-16C5-4586-A11F-8F2F7D0D45EA}">
      <dsp:nvSpPr>
        <dsp:cNvPr id="0" name=""/>
        <dsp:cNvSpPr/>
      </dsp:nvSpPr>
      <dsp:spPr>
        <a:xfrm>
          <a:off x="3547587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94EA6-FFC5-4A78-A557-87E4EED7AA2C}">
      <dsp:nvSpPr>
        <dsp:cNvPr id="0" name=""/>
        <dsp:cNvSpPr/>
      </dsp:nvSpPr>
      <dsp:spPr>
        <a:xfrm>
          <a:off x="4351594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PHP</a:t>
          </a:r>
        </a:p>
      </dsp:txBody>
      <dsp:txXfrm>
        <a:off x="4351594" y="1089998"/>
        <a:ext cx="1887071" cy="800575"/>
      </dsp:txXfrm>
    </dsp:sp>
    <dsp:sp modelId="{640FFD56-A188-44FF-9A52-2E4DA1F4D9C4}">
      <dsp:nvSpPr>
        <dsp:cNvPr id="0" name=""/>
        <dsp:cNvSpPr/>
      </dsp:nvSpPr>
      <dsp:spPr>
        <a:xfrm>
          <a:off x="6567473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5277A-BF1D-4FBB-B00C-3914A647690C}">
      <dsp:nvSpPr>
        <dsp:cNvPr id="0" name=""/>
        <dsp:cNvSpPr/>
      </dsp:nvSpPr>
      <dsp:spPr>
        <a:xfrm>
          <a:off x="6735594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704D7-80F5-4ADB-8A27-81C3B2FD72BE}">
      <dsp:nvSpPr>
        <dsp:cNvPr id="0" name=""/>
        <dsp:cNvSpPr/>
      </dsp:nvSpPr>
      <dsp:spPr>
        <a:xfrm>
          <a:off x="7539601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MySQL</a:t>
          </a:r>
        </a:p>
      </dsp:txBody>
      <dsp:txXfrm>
        <a:off x="7539601" y="1089998"/>
        <a:ext cx="1887071" cy="800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38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30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62198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43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179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23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5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572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164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5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546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788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9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34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0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3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CA45DD-0F6B-4F7F-AE06-73BBDCC76E66}" type="datetime1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1BB019-A71D-4087-AE66-08CEEF20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76AF0E1-C722-4C6E-BE83-785DF836D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49" b="35053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0F8893-03EB-49F2-8AD6-A0AD9995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3978BCD-FF8B-47F6-8B11-82F11F99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048" y="4437888"/>
            <a:ext cx="9899904" cy="1116711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DATA EXPRESS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481448"/>
            <a:ext cx="8689976" cy="535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Jui Nagarkar, Becky Lin, and Yuying Li</a:t>
            </a:r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4B8E-7D8B-4139-970F-BE6CEF72F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WHAT IS DATA EXPRESS?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754D5-9E07-4727-9B1D-CF87240D9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b="1" i="0" dirty="0">
                <a:solidFill>
                  <a:schemeClr val="accent3">
                    <a:lumMod val="50000"/>
                    <a:alpha val="60000"/>
                  </a:schemeClr>
                </a:solidFill>
                <a:effectLst/>
              </a:rPr>
              <a:t>Data Express is a convenient team collaboration website that allows teams to work efficiently. Once a user signs into their account by EITHER logging in or creating a new account, the user can either create a new team or join an existing team.  </a:t>
            </a:r>
            <a:r>
              <a:rPr lang="en-US" sz="2400" b="1" dirty="0">
                <a:solidFill>
                  <a:schemeClr val="accent3">
                    <a:lumMod val="50000"/>
                    <a:alpha val="60000"/>
                  </a:schemeClr>
                </a:solidFill>
              </a:rPr>
              <a:t>Within a team the user can create and view posts. Additionally, </a:t>
            </a:r>
            <a:r>
              <a:rPr lang="en-US" sz="2400" b="1" i="0" dirty="0">
                <a:solidFill>
                  <a:schemeClr val="accent3">
                    <a:lumMod val="50000"/>
                    <a:alpha val="60000"/>
                  </a:schemeClr>
                </a:solidFill>
                <a:effectLst/>
              </a:rPr>
              <a:t>The user can also view their own profile which includes their username, email, and the teams that they are a part of.</a:t>
            </a:r>
            <a:endParaRPr lang="en-US" sz="2400" b="1" dirty="0">
              <a:solidFill>
                <a:schemeClr val="accent3">
                  <a:lumMod val="50000"/>
                  <a:alpha val="6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4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E7ED63A-A2F9-41CE-B429-C05F91959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10" y="4956620"/>
            <a:ext cx="10364451" cy="758380"/>
          </a:xfrm>
        </p:spPr>
        <p:txBody>
          <a:bodyPr>
            <a:normAutofit/>
          </a:bodyPr>
          <a:lstStyle/>
          <a:p>
            <a:r>
              <a:rPr lang="en-US" sz="36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WHAT WE USED:</a:t>
            </a:r>
            <a:endParaRPr lang="en-US" dirty="0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2632B6FA-4204-4541-9754-A64E45E8F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9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DD9AC77-B32E-496E-AE18-CB68CF8E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89"/>
          <a:stretch/>
        </p:blipFill>
        <p:spPr>
          <a:xfrm>
            <a:off x="0" y="-2"/>
            <a:ext cx="12192000" cy="1818169"/>
          </a:xfrm>
          <a:prstGeom prst="rect">
            <a:avLst/>
          </a:prstGeom>
        </p:spPr>
      </p:pic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93223"/>
              </p:ext>
            </p:extLst>
          </p:nvPr>
        </p:nvGraphicFramePr>
        <p:xfrm>
          <a:off x="1286934" y="951345"/>
          <a:ext cx="9618132" cy="2980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C96A0-A0AF-4568-AC5B-ED037793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909806"/>
            <a:ext cx="8689976" cy="1345888"/>
          </a:xfrm>
        </p:spPr>
        <p:txBody>
          <a:bodyPr>
            <a:normAutofit/>
          </a:bodyPr>
          <a:lstStyle/>
          <a:p>
            <a:r>
              <a:rPr lang="en-US" dirty="0"/>
              <a:t>OUR MINI WORLD: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4F393B8-EC3E-4EF1-BA1E-CA6CC5D0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255" y="553614"/>
            <a:ext cx="4588815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F0E05-136D-63E3-9EEF-DA4F4304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86" y="553614"/>
            <a:ext cx="6774239" cy="340644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0613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6D8-5F49-4190-BB7A-596ECCE91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97963"/>
            <a:ext cx="8689976" cy="2509213"/>
          </a:xfrm>
        </p:spPr>
        <p:txBody>
          <a:bodyPr/>
          <a:lstStyle/>
          <a:p>
            <a:r>
              <a:rPr lang="en-US" dirty="0"/>
              <a:t>OUR LOGICAL DESIGN: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56A90-D292-4CEF-AED8-8261000F5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571" y="2748588"/>
            <a:ext cx="9565178" cy="2726728"/>
          </a:xfrm>
        </p:spPr>
        <p:txBody>
          <a:bodyPr>
            <a:normAutofit fontScale="92500"/>
          </a:bodyPr>
          <a:lstStyle/>
          <a:p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teamName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Join(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team_ID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email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User(</a:t>
            </a:r>
            <a:r>
              <a:rPr lang="en-US" sz="2400" b="0" i="0" u="sng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email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username, password)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Access(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user_ID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content,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creationTime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history_Editor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history_editTime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history_change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completionTime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dueDate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creator)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4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29CAD9-00D9-4D79-B982-85CD7FBD3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F01E04B-E3A4-4B2D-92DF-752C4E7E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19B3A9B8-C579-9016-2DFE-23C400F80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529" y="2202477"/>
            <a:ext cx="2897061" cy="289706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896F8-7BC7-4574-8E2B-4A1A6036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CD9472B-1A29-4BC1-B182-E478EA62D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6911" y="3995226"/>
            <a:ext cx="6101316" cy="1888050"/>
          </a:xfrm>
        </p:spPr>
        <p:txBody>
          <a:bodyPr>
            <a:normAutofit/>
          </a:bodyPr>
          <a:lstStyle/>
          <a:p>
            <a:r>
              <a:rPr lang="en-US" dirty="0"/>
              <a:t>https://people.eecs.ku.edu/~b884l228/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A2982-6715-48CE-8BF1-47D87251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119" y="696352"/>
            <a:ext cx="5652107" cy="3393048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EB365E-3181-4CB3-9344-A19E734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C5DFD5B-FBF8-4DA4-8334-E301342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17">
            <a:extLst>
              <a:ext uri="{FF2B5EF4-FFF2-40B4-BE49-F238E27FC236}">
                <a16:creationId xmlns:a16="http://schemas.microsoft.com/office/drawing/2014/main" id="{63D61BAF-38CA-4902-BD21-64A4755CA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" r="2" b="2"/>
          <a:stretch/>
        </p:blipFill>
        <p:spPr>
          <a:xfrm>
            <a:off x="6095903" y="1864617"/>
            <a:ext cx="5135784" cy="3120867"/>
          </a:xfrm>
          <a:prstGeom prst="roundRect">
            <a:avLst>
              <a:gd name="adj" fmla="val 5301"/>
            </a:avLst>
          </a:prstGeom>
          <a:solidFill>
            <a:schemeClr val="accent6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2245DD-E679-4B98-AC14-04FB0F31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73ABD2C-9052-4C97-A9ED-2D22230C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87" y="3352800"/>
            <a:ext cx="5529521" cy="24511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collaboration for any small or big project requires proper communication. Data Express is one such tool that will allow users to enjoy their team-work experience. With all the features seen in the demo collaboration will become simpler and more efficient.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FD582-8AF6-4592-8EBF-837F4D01D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81879"/>
            <a:ext cx="4175471" cy="3131913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Summary: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4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0EB365E-3181-4CB3-9344-A19E734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C5DFD5B-FBF8-4DA4-8334-E301342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BE0FDC0-721F-423A-B5D0-0435B7C29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196230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9B2245DD-E679-4B98-AC14-04FB0F31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70679A-909E-41F4-8294-C9C1F8D21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165600"/>
            <a:ext cx="4192557" cy="1727016"/>
          </a:xfrm>
        </p:spPr>
        <p:txBody>
          <a:bodyPr>
            <a:normAutofit/>
          </a:bodyPr>
          <a:lstStyle/>
          <a:p>
            <a:r>
              <a:rPr lang="en-US"/>
              <a:t>We hope you enjoyed our presentation and find Data Express useful in your future team collaboration projects!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17F47-B498-4ECD-B7DB-0E1F8560C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957486"/>
            <a:ext cx="4175471" cy="3131913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797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147</TotalTime>
  <Words>265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Droplet</vt:lpstr>
      <vt:lpstr>DATA EXPRESS</vt:lpstr>
      <vt:lpstr>WHAT IS DATA EXPRESS?</vt:lpstr>
      <vt:lpstr>WHAT WE USED:</vt:lpstr>
      <vt:lpstr>OUR MINI WORLD:</vt:lpstr>
      <vt:lpstr>OUR LOGICAL DESIGN:</vt:lpstr>
      <vt:lpstr>DEMO TIME!</vt:lpstr>
      <vt:lpstr>Summary: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EXPRESS</dc:title>
  <dc:creator>Nagarkar, Jui Atul</dc:creator>
  <cp:lastModifiedBy>Nagarkar, Jui Atul</cp:lastModifiedBy>
  <cp:revision>4</cp:revision>
  <dcterms:created xsi:type="dcterms:W3CDTF">2022-05-04T14:54:03Z</dcterms:created>
  <dcterms:modified xsi:type="dcterms:W3CDTF">2022-05-14T00:05:08Z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